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56" r:id="rId14"/>
    <p:sldId id="268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2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44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77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24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91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9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9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44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0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46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99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4FF9-9C32-4E7F-A19B-BCE23893F33A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EAFBB-107A-4716-909B-6C0BD4234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1666629"/>
            <a:ext cx="9259592" cy="3524742"/>
          </a:xfrm>
          <a:prstGeom prst="rect">
            <a:avLst/>
          </a:prstGeom>
        </p:spPr>
      </p:pic>
      <p:pic>
        <p:nvPicPr>
          <p:cNvPr id="5" name="Picture 2" descr="Jaula Cur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5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06" y="1499918"/>
            <a:ext cx="6182588" cy="385816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2487" y="691979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Funcern seleciona fiscais para concurso de professor — IFRN - Instituto  Federal do Rio Grande do No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7" y="5358081"/>
            <a:ext cx="2250623" cy="13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1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64" y="1337970"/>
            <a:ext cx="6068272" cy="41820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2487" y="691979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Funcern seleciona fiscais para concurso de professor — IFRN - Instituto  Federal do Rio Grande do No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7" y="5358081"/>
            <a:ext cx="2250623" cy="13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0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90" y="1409418"/>
            <a:ext cx="6230219" cy="40391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2487" y="691979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Funcern seleciona fiscais para concurso de professor — IFRN - Instituto  Federal do Rio Grande do No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7" y="5358081"/>
            <a:ext cx="2250623" cy="13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6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10962" y="2125362"/>
            <a:ext cx="20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050" name="Picture 2" descr="Manual de Marca - Fade-UF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3" y="747392"/>
            <a:ext cx="3428295" cy="34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262184" y="3593408"/>
            <a:ext cx="170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Funcern seleciona fiscais para concurso de professor — IFRN - Instituto  Federal do Rio Grande do No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68" y="1304069"/>
            <a:ext cx="4095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19451" y="3593407"/>
            <a:ext cx="4467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DOCENTES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Manual de Marca - Fade-UF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3" y="780546"/>
            <a:ext cx="3428295" cy="34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4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74" y="318118"/>
            <a:ext cx="7665645" cy="35578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624" y="3776598"/>
            <a:ext cx="6601746" cy="2857899"/>
          </a:xfrm>
          <a:prstGeom prst="rect">
            <a:avLst/>
          </a:prstGeom>
        </p:spPr>
      </p:pic>
      <p:pic>
        <p:nvPicPr>
          <p:cNvPr id="6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5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73" y="1326835"/>
            <a:ext cx="8106906" cy="1905266"/>
          </a:xfrm>
          <a:prstGeom prst="rect">
            <a:avLst/>
          </a:prstGeom>
        </p:spPr>
      </p:pic>
      <p:pic>
        <p:nvPicPr>
          <p:cNvPr id="5" name="Picture 2" descr="Jaula Cur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068673" y="3762103"/>
            <a:ext cx="7428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DOCENTES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LEGISLAÇÃO EDUCACIONAL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CONHECIMENTOS ESPECÍFICOS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1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92" y="1631290"/>
            <a:ext cx="5077534" cy="45345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92" y="196513"/>
            <a:ext cx="4991797" cy="2362530"/>
          </a:xfrm>
          <a:prstGeom prst="rect">
            <a:avLst/>
          </a:prstGeom>
        </p:spPr>
      </p:pic>
      <p:pic>
        <p:nvPicPr>
          <p:cNvPr id="6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0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3" y="1525469"/>
            <a:ext cx="8075637" cy="398898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35656" y="694808"/>
            <a:ext cx="82910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0" i="0" dirty="0" smtClean="0">
                <a:solidFill>
                  <a:srgbClr val="6B6B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Atuais: Afogados da Ingazeira, Barreiros, Belo Jardim, Caruaru, Garanhuns, Vitória de Santo Antão, Ipojuca e Pesqueira</a:t>
            </a:r>
          </a:p>
          <a:p>
            <a:r>
              <a:rPr lang="pt-BR" sz="1300" dirty="0" smtClean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Novos: </a:t>
            </a:r>
            <a:r>
              <a:rPr lang="pt-BR" sz="1300" b="0" i="0" dirty="0" smtClean="0">
                <a:solidFill>
                  <a:srgbClr val="6B6B6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Recife, Bezerros, Goiana, Santa Cruz do Capibaribe, Araripina e Águas Belas</a:t>
            </a:r>
            <a:endParaRPr lang="pt-BR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Jaula Cur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516" y="173541"/>
            <a:ext cx="7411484" cy="5077534"/>
          </a:xfrm>
          <a:prstGeom prst="rect">
            <a:avLst/>
          </a:prstGeom>
        </p:spPr>
      </p:pic>
      <p:pic>
        <p:nvPicPr>
          <p:cNvPr id="6" name="Picture 2" descr="Jaula Cur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68" y="1442760"/>
            <a:ext cx="8164064" cy="39724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18315" y="517597"/>
            <a:ext cx="170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Manual de Marca - Fade-UF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" y="5246914"/>
            <a:ext cx="1378555" cy="13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9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52" y="1461813"/>
            <a:ext cx="7849695" cy="39343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8315" y="517597"/>
            <a:ext cx="170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anual de Marca - Fade-UF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" y="5246914"/>
            <a:ext cx="1378555" cy="13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3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73" y="1466576"/>
            <a:ext cx="7725853" cy="39248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8315" y="517597"/>
            <a:ext cx="170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anual de Marca - Fade-UF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" y="5246914"/>
            <a:ext cx="1378555" cy="13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2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47" y="1533260"/>
            <a:ext cx="7744906" cy="379147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8315" y="517597"/>
            <a:ext cx="170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anual de Marca - Fade-UF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5" y="5246914"/>
            <a:ext cx="1378555" cy="13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ula Curs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5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58" y="588274"/>
            <a:ext cx="6363588" cy="5315692"/>
          </a:xfrm>
          <a:prstGeom prst="rect">
            <a:avLst/>
          </a:prstGeom>
        </p:spPr>
      </p:pic>
      <p:pic>
        <p:nvPicPr>
          <p:cNvPr id="5" name="Picture 2" descr="Jaula Cur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89" y="5336068"/>
            <a:ext cx="15716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33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59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NOTE</dc:creator>
  <cp:lastModifiedBy>NOTE</cp:lastModifiedBy>
  <cp:revision>6</cp:revision>
  <dcterms:created xsi:type="dcterms:W3CDTF">2025-03-17T22:00:28Z</dcterms:created>
  <dcterms:modified xsi:type="dcterms:W3CDTF">2025-03-17T22:51:33Z</dcterms:modified>
</cp:coreProperties>
</file>